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32399605" cy="43199685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4E87"/>
    <a:srgbClr val="CED7F2"/>
    <a:srgbClr val="76A149"/>
    <a:srgbClr val="76A14A"/>
    <a:srgbClr val="75A149"/>
    <a:srgbClr val="78A24A"/>
    <a:srgbClr val="7AA34A"/>
    <a:srgbClr val="79A34A"/>
    <a:srgbClr val="699B47"/>
    <a:srgbClr val="729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3606"/>
        <p:guide pos="1020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76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2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185788" y="5760000"/>
            <a:ext cx="26041183" cy="1619149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2126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185788" y="22427715"/>
            <a:ext cx="26041183" cy="927496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8505" spc="200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下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25737185"/>
            <a:ext cx="32399605" cy="18224500"/>
          </a:xfrm>
          <a:prstGeom prst="rect">
            <a:avLst/>
          </a:prstGeom>
        </p:spPr>
      </p:pic>
      <p:pic>
        <p:nvPicPr>
          <p:cNvPr id="8" name="图片 7" descr="上3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32399605" cy="75844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616811" y="4875590"/>
            <a:ext cx="29160002" cy="3453732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85788" y="15647243"/>
            <a:ext cx="26041183" cy="6417637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2126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3185788" y="22427715"/>
            <a:ext cx="26041183" cy="2970708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85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616811" y="9388346"/>
            <a:ext cx="29150435" cy="2997921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290512" y="24241888"/>
            <a:ext cx="20645434" cy="4830236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559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90512" y="29072124"/>
            <a:ext cx="20645434" cy="5465197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63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88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616811" y="9456377"/>
            <a:ext cx="13757245" cy="29911179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7038702" y="9456377"/>
            <a:ext cx="13757245" cy="29911179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616811" y="9002834"/>
            <a:ext cx="14197324" cy="2403779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616811" y="11678739"/>
            <a:ext cx="14197324" cy="2768881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6571384" y="8955773"/>
            <a:ext cx="14197324" cy="2403779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6571384" y="11678739"/>
            <a:ext cx="14197324" cy="2768881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616811" y="9796535"/>
            <a:ext cx="13906800" cy="2902677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6876064" y="9796535"/>
            <a:ext cx="13891182" cy="2902677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27198781" y="5760000"/>
            <a:ext cx="2774410" cy="31679998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992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2430000" y="5760000"/>
            <a:ext cx="24366970" cy="31679998"/>
          </a:xfrm>
        </p:spPr>
        <p:txBody>
          <a:bodyPr vert="eaVert" lIns="46800" tIns="46800" rIns="46800" bIns="46800"/>
          <a:lstStyle>
            <a:lvl1pPr marL="810260" indent="-810260">
              <a:spcAft>
                <a:spcPts val="1000"/>
              </a:spcAft>
              <a:defRPr spc="300"/>
            </a:lvl1pPr>
            <a:lvl2pPr marL="2430145" indent="-810260">
              <a:defRPr spc="300"/>
            </a:lvl2pPr>
            <a:lvl3pPr marL="4050030" indent="-810260">
              <a:defRPr spc="300"/>
            </a:lvl3pPr>
            <a:lvl4pPr marL="5669915" indent="-810260">
              <a:defRPr spc="300"/>
            </a:lvl4pPr>
            <a:lvl5pPr marL="7289800" indent="-8102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616811" y="3832441"/>
            <a:ext cx="29150435" cy="44447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616811" y="9388346"/>
            <a:ext cx="29150435" cy="2997921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626378" y="39775746"/>
            <a:ext cx="7175197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10938190" y="39775746"/>
            <a:ext cx="10523623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23592049" y="39775746"/>
            <a:ext cx="7175197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fontAlgn="auto" latinLnBrk="0" hangingPunct="1">
        <a:lnSpc>
          <a:spcPct val="100000"/>
        </a:lnSpc>
        <a:spcBef>
          <a:spcPct val="0"/>
        </a:spcBef>
        <a:buNone/>
        <a:defRPr sz="1275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fontAlgn="auto" latinLnBrk="0" hangingPunct="1">
        <a:lnSpc>
          <a:spcPct val="130000"/>
        </a:lnSpc>
        <a:spcBef>
          <a:spcPts val="5"/>
        </a:spcBef>
        <a:spcAft>
          <a:spcPts val="1000"/>
        </a:spcAft>
        <a:buFont typeface="Arial" panose="020B0704020202020204" pitchFamily="34" charset="0"/>
        <a:buChar char="●"/>
        <a:defRPr sz="63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2430145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704020202020204" pitchFamily="34" charset="0"/>
        <a:buChar char="●"/>
        <a:tabLst>
          <a:tab pos="5703570" algn="l"/>
          <a:tab pos="5703570" algn="l"/>
          <a:tab pos="5703570" algn="l"/>
          <a:tab pos="5703570" algn="l"/>
        </a:tabLst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4050030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704020202020204" pitchFamily="34" charset="0"/>
        <a:buChar char="●"/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5669915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Wingdings" panose="05000000000000000000" charset="0"/>
        <a:buChar char="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7289800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Arial" panose="020B0704020202020204" pitchFamily="34" charset="0"/>
        <a:buChar char="•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7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7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7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7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75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Line 7"/>
          <p:cNvSpPr/>
          <p:nvPr>
            <p:custDataLst>
              <p:tags r:id="rId1"/>
            </p:custDataLst>
          </p:nvPr>
        </p:nvSpPr>
        <p:spPr>
          <a:xfrm>
            <a:off x="454336" y="10105629"/>
            <a:ext cx="31538335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1" name="Line 9"/>
          <p:cNvSpPr/>
          <p:nvPr>
            <p:custDataLst>
              <p:tags r:id="rId2"/>
            </p:custDataLst>
          </p:nvPr>
        </p:nvSpPr>
        <p:spPr>
          <a:xfrm>
            <a:off x="454907" y="19250314"/>
            <a:ext cx="15353693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2" name="Line 10"/>
          <p:cNvSpPr/>
          <p:nvPr>
            <p:custDataLst>
              <p:tags r:id="rId3"/>
            </p:custDataLst>
          </p:nvPr>
        </p:nvSpPr>
        <p:spPr>
          <a:xfrm>
            <a:off x="16594401" y="19250314"/>
            <a:ext cx="15398270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3" name="Line 11"/>
          <p:cNvSpPr/>
          <p:nvPr>
            <p:custDataLst>
              <p:tags r:id="rId4"/>
            </p:custDataLst>
          </p:nvPr>
        </p:nvSpPr>
        <p:spPr>
          <a:xfrm>
            <a:off x="454907" y="28537800"/>
            <a:ext cx="15353693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4" name="Line 12"/>
          <p:cNvSpPr/>
          <p:nvPr>
            <p:custDataLst>
              <p:tags r:id="rId5"/>
            </p:custDataLst>
          </p:nvPr>
        </p:nvSpPr>
        <p:spPr>
          <a:xfrm>
            <a:off x="16594401" y="28537800"/>
            <a:ext cx="15398270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5" name="Line 13"/>
          <p:cNvSpPr/>
          <p:nvPr>
            <p:custDataLst>
              <p:tags r:id="rId6"/>
            </p:custDataLst>
          </p:nvPr>
        </p:nvSpPr>
        <p:spPr>
          <a:xfrm flipH="1">
            <a:off x="16200755" y="10730865"/>
            <a:ext cx="19050" cy="26677620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87" name="Line 15"/>
          <p:cNvSpPr/>
          <p:nvPr>
            <p:custDataLst>
              <p:tags r:id="rId7"/>
            </p:custDataLst>
          </p:nvPr>
        </p:nvSpPr>
        <p:spPr>
          <a:xfrm flipV="1">
            <a:off x="454336" y="37952222"/>
            <a:ext cx="31538335" cy="571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6" name="Line 4"/>
          <p:cNvSpPr/>
          <p:nvPr>
            <p:custDataLst>
              <p:tags r:id="rId8"/>
            </p:custDataLst>
          </p:nvPr>
        </p:nvSpPr>
        <p:spPr>
          <a:xfrm flipV="1">
            <a:off x="635" y="7555230"/>
            <a:ext cx="32492315" cy="635"/>
          </a:xfrm>
          <a:prstGeom prst="line">
            <a:avLst/>
          </a:prstGeom>
          <a:ln w="12700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  <a:effectLst/>
        </p:spPr>
      </p:sp>
      <p:sp>
        <p:nvSpPr>
          <p:cNvPr id="3074" name="AutoShape 2"/>
          <p:cNvSpPr/>
          <p:nvPr>
            <p:custDataLst>
              <p:tags r:id="rId9"/>
            </p:custDataLst>
          </p:nvPr>
        </p:nvSpPr>
        <p:spPr>
          <a:xfrm>
            <a:off x="4907280" y="2955438"/>
            <a:ext cx="21605240" cy="2973471"/>
          </a:xfrm>
          <a:prstGeom prst="roundRect">
            <a:avLst>
              <a:gd name="adj" fmla="val 16667"/>
            </a:avLst>
          </a:prstGeom>
          <a:solidFill>
            <a:schemeClr val="bg1">
              <a:alpha val="75000"/>
            </a:schemeClr>
          </a:solidFill>
          <a:ln w="9525">
            <a:noFill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none" lIns="120415" tIns="60207" rIns="120415" bIns="60207" anchor="ctr"/>
          <a:p>
            <a:pPr algn="ctr" defTabSz="4157980">
              <a:spcBef>
                <a:spcPct val="50000"/>
              </a:spcBef>
            </a:pPr>
            <a:r>
              <a:rPr lang="zh-CN" altLang="en-US" sz="6570" b="1" dirty="0">
                <a:solidFill>
                  <a:schemeClr val="tx1"/>
                </a:solidFill>
              </a:rPr>
              <a:t>Paper Title</a:t>
            </a:r>
            <a:endParaRPr lang="zh-CN" altLang="en-US" sz="6570" b="1" dirty="0">
              <a:solidFill>
                <a:srgbClr val="729F48"/>
              </a:solidFill>
            </a:endParaRPr>
          </a:p>
          <a:p>
            <a:pPr algn="ctr" defTabSz="4157980">
              <a:spcBef>
                <a:spcPct val="30000"/>
              </a:spcBef>
            </a:pPr>
            <a:r>
              <a:rPr lang="zh-CN" altLang="en-US" sz="3960" dirty="0">
                <a:solidFill>
                  <a:srgbClr val="4D4D4D"/>
                </a:solidFill>
              </a:rPr>
              <a:t>Author Name(s), Company / Affiliation</a:t>
            </a:r>
            <a:endParaRPr lang="zh-CN" altLang="en-US" sz="8190" dirty="0"/>
          </a:p>
        </p:txBody>
      </p:sp>
      <p:sp>
        <p:nvSpPr>
          <p:cNvPr id="5" name="Line 4"/>
          <p:cNvSpPr/>
          <p:nvPr>
            <p:custDataLst>
              <p:tags r:id="rId10"/>
            </p:custDataLst>
          </p:nvPr>
        </p:nvSpPr>
        <p:spPr>
          <a:xfrm flipV="1">
            <a:off x="-28383" y="7719609"/>
            <a:ext cx="32520729" cy="571"/>
          </a:xfrm>
          <a:prstGeom prst="line">
            <a:avLst/>
          </a:prstGeom>
          <a:ln w="15875" cap="flat" cmpd="sng">
            <a:solidFill>
              <a:srgbClr val="4F4E87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sp>
      <p:sp>
        <p:nvSpPr>
          <p:cNvPr id="3080" name="Text Box 8"/>
          <p:cNvSpPr txBox="1"/>
          <p:nvPr>
            <p:custDataLst>
              <p:tags r:id="rId11"/>
            </p:custDataLst>
          </p:nvPr>
        </p:nvSpPr>
        <p:spPr>
          <a:xfrm>
            <a:off x="454025" y="8106410"/>
            <a:ext cx="31537910" cy="1722755"/>
          </a:xfrm>
          <a:prstGeom prst="rect">
            <a:avLst/>
          </a:prstGeom>
          <a:noFill/>
          <a:ln w="9525">
            <a:noFill/>
          </a:ln>
        </p:spPr>
        <p:txBody>
          <a:bodyPr lIns="120415" tIns="60207" rIns="120415" bIns="60207"/>
          <a:p>
            <a:pPr defTabSz="4157980">
              <a:spcBef>
                <a:spcPct val="30000"/>
              </a:spcBef>
            </a:pPr>
            <a:r>
              <a:rPr lang="zh-CN" altLang="en-US" sz="5040" b="1" i="1" dirty="0">
                <a:solidFill>
                  <a:srgbClr val="4F4E87"/>
                </a:solidFill>
              </a:rPr>
              <a:t>Introduction / Abstract</a:t>
            </a:r>
            <a:endParaRPr lang="zh-CN" altLang="en-US" sz="5040" b="1" i="1" dirty="0">
              <a:solidFill>
                <a:srgbClr val="4F4E87"/>
              </a:solidFill>
            </a:endParaRPr>
          </a:p>
          <a:p>
            <a:pPr defTabSz="4157980">
              <a:spcBef>
                <a:spcPct val="30000"/>
              </a:spcBef>
            </a:pPr>
            <a:r>
              <a:rPr lang="zh-CN" altLang="en-US" sz="4500" dirty="0"/>
              <a:t>Text</a:t>
            </a:r>
            <a:endParaRPr lang="zh-CN" altLang="en-US" sz="4500" dirty="0"/>
          </a:p>
        </p:txBody>
      </p:sp>
      <p:sp>
        <p:nvSpPr>
          <p:cNvPr id="3075" name="Rectangle 3"/>
          <p:cNvSpPr/>
          <p:nvPr>
            <p:custDataLst>
              <p:tags r:id="rId12"/>
            </p:custDataLst>
          </p:nvPr>
        </p:nvSpPr>
        <p:spPr>
          <a:xfrm>
            <a:off x="26257885" y="35646995"/>
            <a:ext cx="5480685" cy="2305050"/>
          </a:xfrm>
          <a:prstGeom prst="rect">
            <a:avLst/>
          </a:prstGeom>
          <a:noFill/>
          <a:ln w="22225" cap="flat" cmpd="sng">
            <a:solidFill>
              <a:srgbClr val="C0C0C0"/>
            </a:solidFill>
            <a:prstDash val="dash"/>
            <a:miter/>
            <a:headEnd type="none" w="med" len="med"/>
            <a:tailEnd type="none" w="med" len="med"/>
          </a:ln>
        </p:spPr>
        <p:txBody>
          <a:bodyPr lIns="120415" tIns="60207" rIns="120415" bIns="60207" anchor="ctr"/>
          <a:p>
            <a:pPr algn="ctr"/>
            <a:r>
              <a:rPr lang="zh-CN" altLang="en-US" sz="4000" dirty="0">
                <a:solidFill>
                  <a:srgbClr val="4F4E87"/>
                </a:solidFill>
              </a:rPr>
              <a:t>Company / Affiliation Logo</a:t>
            </a:r>
            <a:endParaRPr lang="zh-CN" altLang="en-US" sz="4000" dirty="0">
              <a:solidFill>
                <a:srgbClr val="4F4E87"/>
              </a:solidFill>
            </a:endParaRPr>
          </a:p>
          <a:p>
            <a:pPr algn="ctr"/>
            <a:r>
              <a:rPr lang="zh-CN" altLang="en-US" sz="4000" dirty="0">
                <a:solidFill>
                  <a:srgbClr val="4F4E87"/>
                </a:solidFill>
              </a:rPr>
              <a:t>(Optional)</a:t>
            </a:r>
            <a:endParaRPr lang="zh-CN" altLang="en-US" sz="4000" dirty="0">
              <a:solidFill>
                <a:srgbClr val="4F4E87"/>
              </a:solidFill>
            </a:endParaRPr>
          </a:p>
        </p:txBody>
      </p:sp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commondata" val="eyJoZGlkIjoiOGM2OGJiNTU4ZDQ0NGFjNzU3MDg5Y2FkYTBmMDExMDA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WPS 演示</Application>
  <PresentationFormat>宽屏</PresentationFormat>
  <Paragraphs>9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汉仪旗黑</vt:lpstr>
      <vt:lpstr>Arial Unicode MS</vt:lpstr>
      <vt:lpstr>Calibri</vt:lpstr>
      <vt:lpstr>微软雅黑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春潮PD</cp:lastModifiedBy>
  <cp:revision>192</cp:revision>
  <dcterms:created xsi:type="dcterms:W3CDTF">2026-06-18T08:18:24Z</dcterms:created>
  <dcterms:modified xsi:type="dcterms:W3CDTF">2026-06-18T08:18:24Z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2052-12.1.24031.24031</vt:lpwstr>
  </property>
  <property fmtid="{D5CDD505-2E9C-101B-9397-08002B2CF9AE}" pid="3" name="ICV">
    <vt:lpwstr>F5039943F9EB4C4BBE58044FF29F6502_13</vt:lpwstr>
  </property>
</Properties>
</file>