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56" r:id="rId3"/>
    <p:sldId id="262" r:id="rId4"/>
    <p:sldId id="263" r:id="rId5"/>
    <p:sldId id="264" r:id="rId6"/>
    <p:sldId id="265" r:id="rId7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7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183"/>
        <p:guide pos="3878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handoutMaster" Target="handoutMasters/handoutMaster1.xml"/><Relationship Id="rId8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2" Type="http://schemas.openxmlformats.org/officeDocument/2006/relationships/tableStyles" Target="tableStyles.xml"/><Relationship Id="rId11" Type="http://schemas.openxmlformats.org/officeDocument/2006/relationships/viewProps" Target="viewProps.xml"/><Relationship Id="rId10" Type="http://schemas.openxmlformats.org/officeDocument/2006/relationships/presProps" Target="presProps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7" Type="http://schemas.openxmlformats.org/officeDocument/2006/relationships/image" Target="../media/image1.png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7" Type="http://schemas.openxmlformats.org/officeDocument/2006/relationships/tags" Target="../tags/tag10.xml"/><Relationship Id="rId6" Type="http://schemas.openxmlformats.org/officeDocument/2006/relationships/image" Target="../media/image3.png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  <a:prstGeom prst="rect">
            <a:avLst/>
          </a:prstGeo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11588750" y="6426200"/>
            <a:ext cx="742315" cy="401320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pic>
        <p:nvPicPr>
          <p:cNvPr id="4" name="图片 3" descr="上"/>
          <p:cNvPicPr>
            <a:picLocks noChangeAspect="1"/>
          </p:cNvPicPr>
          <p:nvPr userDrawn="1"/>
        </p:nvPicPr>
        <p:blipFill>
          <a:blip r:embed="rId7"/>
          <a:srcRect b="87769"/>
          <a:stretch>
            <a:fillRect/>
          </a:stretch>
        </p:blipFill>
        <p:spPr>
          <a:xfrm>
            <a:off x="0" y="0"/>
            <a:ext cx="12192000" cy="838835"/>
          </a:xfrm>
          <a:prstGeom prst="rect">
            <a:avLst/>
          </a:prstGeom>
        </p:spPr>
      </p:pic>
      <p:pic>
        <p:nvPicPr>
          <p:cNvPr id="7" name="图片 6" descr="下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0" y="29337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397600"/>
            <a:ext cx="9799200" cy="1105200"/>
          </a:xfrm>
          <a:prstGeom prst="rect">
            <a:avLst/>
          </a:prstGeo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5040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pic>
        <p:nvPicPr>
          <p:cNvPr id="7" name="图片 6" descr="上2"/>
          <p:cNvPicPr>
            <a:picLocks noChangeAspect="1"/>
          </p:cNvPicPr>
          <p:nvPr userDrawn="1"/>
        </p:nvPicPr>
        <p:blipFill>
          <a:blip r:embed="rId6"/>
          <a:srcRect b="87602"/>
          <a:stretch>
            <a:fillRect/>
          </a:stretch>
        </p:blipFill>
        <p:spPr>
          <a:xfrm>
            <a:off x="0" y="0"/>
            <a:ext cx="12192000" cy="850265"/>
          </a:xfrm>
          <a:prstGeom prst="rect">
            <a:avLst/>
          </a:prstGeom>
        </p:spPr>
      </p:pic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11588750" y="6468110"/>
            <a:ext cx="603885" cy="401320"/>
          </a:xfrm>
          <a:prstGeom prst="rect">
            <a:avLst/>
          </a:prstGeom>
        </p:spPr>
        <p:txBody>
          <a:bodyPr/>
          <a:lstStyle>
            <a:lvl1pPr algn="ctr">
              <a:defRPr sz="1600">
                <a:solidFill>
                  <a:srgbClr val="002060"/>
                </a:solidFill>
                <a:latin typeface="Source Han Sans CN Normal" panose="020B0200000000000000" charset="-122"/>
                <a:ea typeface="Source Han Sans CN Normal" panose="020B0200000000000000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pic>
        <p:nvPicPr>
          <p:cNvPr id="10" name="图片 9" descr="下"/>
          <p:cNvPicPr>
            <a:picLocks noChangeAspect="1"/>
          </p:cNvPicPr>
          <p:nvPr userDrawn="1"/>
        </p:nvPicPr>
        <p:blipFill>
          <a:blip r:embed="rId8"/>
          <a:srcRect t="87796" r="3354"/>
          <a:stretch>
            <a:fillRect/>
          </a:stretch>
        </p:blipFill>
        <p:spPr>
          <a:xfrm>
            <a:off x="0" y="6327140"/>
            <a:ext cx="11783060" cy="836930"/>
          </a:xfrm>
          <a:prstGeom prst="rect">
            <a:avLst/>
          </a:prstGeom>
        </p:spPr>
      </p:pic>
    </p:spTree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  <a:prstGeom prst="rect">
            <a:avLst/>
          </a:prstGeo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04000"/>
            <a:ext cx="5342400" cy="414000"/>
          </a:xfrm>
          <a:prstGeom prst="rect">
            <a:avLst/>
          </a:prstGeo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  <a:prstGeom prst="rect">
            <a:avLst/>
          </a:prstGeo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04000"/>
            <a:ext cx="5342400" cy="414000"/>
          </a:xfrm>
          <a:prstGeom prst="rect">
            <a:avLst/>
          </a:prstGeo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  <a:prstGeom prst="rect">
            <a:avLst/>
          </a:prstGeo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  <a:prstGeom prst="rect">
            <a:avLst/>
          </a:prstGeo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  <a:prstGeom prst="rect">
            <a:avLst/>
          </a:prstGeo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tags" Target="../tags/tag57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3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ea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7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7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7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7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7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7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7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7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5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9.xml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62.xml"/><Relationship Id="rId2" Type="http://schemas.openxmlformats.org/officeDocument/2006/relationships/tags" Target="../tags/tag61.xml"/><Relationship Id="rId1" Type="http://schemas.openxmlformats.org/officeDocument/2006/relationships/tags" Target="../tags/tag60.xml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65.xml"/><Relationship Id="rId2" Type="http://schemas.openxmlformats.org/officeDocument/2006/relationships/tags" Target="../tags/tag64.xml"/><Relationship Id="rId1" Type="http://schemas.openxmlformats.org/officeDocument/2006/relationships/tags" Target="../tags/tag63.xml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68.xml"/><Relationship Id="rId2" Type="http://schemas.openxmlformats.org/officeDocument/2006/relationships/tags" Target="../tags/tag67.xml"/><Relationship Id="rId1" Type="http://schemas.openxmlformats.org/officeDocument/2006/relationships/tags" Target="../tags/tag6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/>
          <p:cNvSpPr>
            <a:spLocks noGrp="1"/>
          </p:cNvSpPr>
          <p:nvPr>
            <p:ph type="body" idx="1"/>
          </p:nvPr>
        </p:nvSpPr>
        <p:spPr>
          <a:xfrm>
            <a:off x="608330" y="2096135"/>
            <a:ext cx="10968990" cy="1164590"/>
          </a:xfrm>
        </p:spPr>
        <p:txBody>
          <a:bodyPr/>
          <a:p>
            <a:pPr algn="ctr"/>
            <a:r>
              <a:rPr lang="en-US" altLang="zh-CN" sz="3200" b="1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</a:gradFill>
                <a:latin typeface="Source Han Sans CN Bold" panose="020B0200000000000000" charset="-122"/>
                <a:ea typeface="Source Han Sans CN Bold" panose="020B0200000000000000" charset="-122"/>
              </a:rPr>
              <a:t>Title of Speech</a:t>
            </a:r>
            <a:endParaRPr lang="en-US" altLang="zh-CN" sz="3200" b="1">
              <a:gradFill>
                <a:gsLst>
                  <a:gs pos="50000">
                    <a:srgbClr val="3474CB"/>
                  </a:gs>
                  <a:gs pos="0">
                    <a:srgbClr val="03BEC1"/>
                  </a:gs>
                  <a:gs pos="100000">
                    <a:srgbClr val="8E52DF"/>
                  </a:gs>
                </a:gsLst>
                <a:lin ang="5400000" scaled="1"/>
              </a:gradFill>
              <a:latin typeface="Source Han Sans CN Bold" panose="020B0200000000000000" charset="-122"/>
              <a:ea typeface="Source Han Sans CN Bold" panose="020B0200000000000000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931093" y="3465830"/>
            <a:ext cx="2323465" cy="4718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r>
              <a:rPr lang="en-US" altLang="zh-CN" sz="1400">
                <a:solidFill>
                  <a:schemeClr val="tx1"/>
                </a:solidFill>
                <a:latin typeface="Source Han Sans CN" panose="020B0200000000000000" charset="-122"/>
                <a:ea typeface="Source Han Sans CN" panose="020B0200000000000000" charset="-122"/>
                <a:cs typeface="Source Han Sans CN" panose="020B0200000000000000" charset="-122"/>
              </a:rPr>
              <a:t>Author’s </a:t>
            </a:r>
            <a:r>
              <a:rPr lang="en-US" altLang="zh-CN" sz="1400">
                <a:solidFill>
                  <a:schemeClr val="tx1">
                    <a:lumMod val="75000"/>
                    <a:lumOff val="25000"/>
                  </a:schemeClr>
                </a:solidFill>
                <a:latin typeface="Source Han Sans CN" panose="020B0200000000000000" charset="-122"/>
                <a:ea typeface="Source Han Sans CN" panose="020B0200000000000000" charset="-122"/>
                <a:cs typeface="Source Han Sans CN" panose="020B0200000000000000" charset="-122"/>
              </a:rPr>
              <a:t>name(s)</a:t>
            </a:r>
            <a:endParaRPr lang="en-US" altLang="zh-CN" sz="1400">
              <a:solidFill>
                <a:schemeClr val="tx1">
                  <a:lumMod val="75000"/>
                  <a:lumOff val="25000"/>
                </a:schemeClr>
              </a:solidFill>
              <a:latin typeface="Source Han Sans CN" panose="020B0200000000000000" charset="-122"/>
              <a:ea typeface="Source Han Sans CN" panose="020B0200000000000000" charset="-122"/>
              <a:cs typeface="Source Han Sans CN" panose="020B0200000000000000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646613" y="4638675"/>
            <a:ext cx="1308735" cy="60388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indent="0" algn="ctr" eaLnBrk="1" hangingPunct="1">
              <a:lnSpc>
                <a:spcPct val="150000"/>
              </a:lnSpc>
              <a:buFont typeface="Wingdings" panose="05000000000000000000" charset="0"/>
              <a:buNone/>
            </a:pPr>
            <a:r>
              <a:rPr lang="en-US" altLang="zh-CN" b="1" dirty="0">
                <a:solidFill>
                  <a:schemeClr val="bg1">
                    <a:lumMod val="65000"/>
                  </a:schemeClr>
                </a:solidFill>
                <a:latin typeface="Source Han Sans CN Bold" panose="020B0200000000000000" charset="-122"/>
                <a:ea typeface="Source Han Sans CN Bold" panose="020B0200000000000000" charset="-122"/>
                <a:sym typeface="+mn-ea"/>
              </a:rPr>
              <a:t>LOGO</a:t>
            </a:r>
            <a:endParaRPr lang="en-US" altLang="zh-CN" b="1" dirty="0">
              <a:solidFill>
                <a:schemeClr val="bg1">
                  <a:lumMod val="65000"/>
                </a:schemeClr>
              </a:solidFill>
              <a:latin typeface="Source Han Sans CN Bold" panose="020B0200000000000000" charset="-122"/>
              <a:ea typeface="Source Han Sans CN Bold" panose="020B0200000000000000" charset="-122"/>
              <a:sym typeface="+mn-ea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4822508" y="4462145"/>
            <a:ext cx="956945" cy="956945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6156643" y="4638675"/>
            <a:ext cx="1308735" cy="60388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indent="0" algn="ctr" eaLnBrk="1" hangingPunct="1">
              <a:lnSpc>
                <a:spcPct val="150000"/>
              </a:lnSpc>
              <a:buFont typeface="Wingdings" panose="05000000000000000000" charset="0"/>
              <a:buNone/>
            </a:pPr>
            <a:r>
              <a:rPr lang="en-US" altLang="zh-CN" b="1" dirty="0">
                <a:solidFill>
                  <a:schemeClr val="bg1">
                    <a:lumMod val="65000"/>
                  </a:schemeClr>
                </a:solidFill>
                <a:latin typeface="Source Han Sans CN Bold" panose="020B0200000000000000" charset="-122"/>
                <a:ea typeface="Source Han Sans CN Bold" panose="020B0200000000000000" charset="-122"/>
                <a:sym typeface="+mn-ea"/>
              </a:rPr>
              <a:t>LOGO</a:t>
            </a:r>
            <a:endParaRPr lang="en-US" altLang="zh-CN" b="1" dirty="0">
              <a:solidFill>
                <a:schemeClr val="bg1">
                  <a:lumMod val="65000"/>
                </a:schemeClr>
              </a:solidFill>
              <a:latin typeface="Source Han Sans CN Bold" panose="020B0200000000000000" charset="-122"/>
              <a:ea typeface="Source Han Sans CN Bold" panose="020B0200000000000000" charset="-122"/>
              <a:sym typeface="+mn-ea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6332538" y="4462145"/>
            <a:ext cx="956945" cy="956945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5" name="文本框 4"/>
          <p:cNvSpPr txBox="1"/>
          <p:nvPr/>
        </p:nvSpPr>
        <p:spPr>
          <a:xfrm>
            <a:off x="2980690" y="1205865"/>
            <a:ext cx="7160895" cy="400367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marL="457200" indent="-457200" algn="l" eaLnBrk="1" hangingPunct="1">
              <a:lnSpc>
                <a:spcPct val="150000"/>
              </a:lnSpc>
              <a:buFont typeface="Wingdings" panose="05000000000000000000" charset="0"/>
              <a:buChar char=""/>
            </a:pPr>
            <a:r>
              <a:rPr lang="zh-CN" altLang="en-US" sz="2800" b="1" dirty="0">
                <a:solidFill>
                  <a:schemeClr val="accent1"/>
                </a:solidFill>
                <a:latin typeface="Source Han Sans CN Bold" panose="020B0200000000000000" charset="-122"/>
                <a:ea typeface="Source Han Sans CN Bold" panose="020B0200000000000000" charset="-122"/>
                <a:sym typeface="+mn-ea"/>
              </a:rPr>
              <a:t>Introduction</a:t>
            </a:r>
            <a:endParaRPr lang="zh-CN" altLang="en-US" sz="2800" b="1" dirty="0">
              <a:solidFill>
                <a:schemeClr val="accent1"/>
              </a:solidFill>
              <a:latin typeface="Source Han Sans CN Bold" panose="020B0200000000000000" charset="-122"/>
              <a:ea typeface="Source Han Sans CN Bold" panose="020B0200000000000000" charset="-122"/>
            </a:endParaRPr>
          </a:p>
          <a:p>
            <a:pPr marL="457200" indent="-457200" algn="l" eaLnBrk="1" hangingPunct="1">
              <a:lnSpc>
                <a:spcPct val="150000"/>
              </a:lnSpc>
              <a:buFont typeface="Wingdings" panose="05000000000000000000" charset="0"/>
              <a:buChar char=""/>
            </a:pPr>
            <a:r>
              <a:rPr lang="zh-CN" altLang="en-US" sz="2800" b="1" dirty="0">
                <a:solidFill>
                  <a:schemeClr val="accent1"/>
                </a:solidFill>
                <a:latin typeface="Source Han Sans CN Bold" panose="020B0200000000000000" charset="-122"/>
                <a:ea typeface="Source Han Sans CN Bold" panose="020B0200000000000000" charset="-122"/>
                <a:sym typeface="+mn-ea"/>
              </a:rPr>
              <a:t>Topics of Discussion</a:t>
            </a:r>
            <a:endParaRPr lang="zh-CN" altLang="en-US" sz="2800" b="1" dirty="0">
              <a:solidFill>
                <a:schemeClr val="accent1"/>
              </a:solidFill>
              <a:latin typeface="Source Han Sans CN Bold" panose="020B0200000000000000" charset="-122"/>
              <a:ea typeface="Source Han Sans CN Bold" panose="020B0200000000000000" charset="-122"/>
            </a:endParaRPr>
          </a:p>
          <a:p>
            <a:pPr marL="457200" indent="-457200" algn="l" eaLnBrk="1" hangingPunct="1">
              <a:lnSpc>
                <a:spcPct val="150000"/>
              </a:lnSpc>
              <a:buFont typeface="Wingdings" panose="05000000000000000000" charset="0"/>
              <a:buChar char=""/>
            </a:pPr>
            <a:r>
              <a:rPr lang="zh-CN" altLang="en-US" sz="2800" b="1" dirty="0">
                <a:solidFill>
                  <a:schemeClr val="accent1"/>
                </a:solidFill>
                <a:latin typeface="Source Han Sans CN Bold" panose="020B0200000000000000" charset="-122"/>
                <a:ea typeface="Source Han Sans CN Bold" panose="020B0200000000000000" charset="-122"/>
                <a:sym typeface="+mn-ea"/>
              </a:rPr>
              <a:t>Experimental Results</a:t>
            </a:r>
            <a:endParaRPr lang="zh-CN" altLang="en-US" sz="2800" b="1" dirty="0">
              <a:solidFill>
                <a:schemeClr val="accent1"/>
              </a:solidFill>
              <a:latin typeface="Source Han Sans CN Bold" panose="020B0200000000000000" charset="-122"/>
              <a:ea typeface="Source Han Sans CN Bold" panose="020B0200000000000000" charset="-122"/>
            </a:endParaRPr>
          </a:p>
          <a:p>
            <a:pPr marL="457200" indent="-457200" algn="l" eaLnBrk="1" hangingPunct="1">
              <a:lnSpc>
                <a:spcPct val="150000"/>
              </a:lnSpc>
              <a:buFont typeface="Wingdings" panose="05000000000000000000" charset="0"/>
              <a:buChar char=""/>
            </a:pPr>
            <a:r>
              <a:rPr lang="zh-CN" altLang="en-US" sz="2800" b="1" dirty="0">
                <a:solidFill>
                  <a:schemeClr val="accent1"/>
                </a:solidFill>
                <a:latin typeface="Source Han Sans CN Bold" panose="020B0200000000000000" charset="-122"/>
                <a:ea typeface="Source Han Sans CN Bold" panose="020B0200000000000000" charset="-122"/>
                <a:sym typeface="+mn-ea"/>
              </a:rPr>
              <a:t>Summary / Conclusions</a:t>
            </a:r>
            <a:endParaRPr lang="zh-CN" altLang="en-US" sz="2800" b="1" dirty="0">
              <a:solidFill>
                <a:schemeClr val="accent1"/>
              </a:solidFill>
              <a:latin typeface="Source Han Sans CN Bold" panose="020B0200000000000000" charset="-122"/>
              <a:ea typeface="Source Han Sans CN Bold" panose="020B0200000000000000" charset="-122"/>
            </a:endParaRPr>
          </a:p>
          <a:p>
            <a:pPr marL="457200" indent="-457200" algn="l" eaLnBrk="1" hangingPunct="1">
              <a:lnSpc>
                <a:spcPct val="150000"/>
              </a:lnSpc>
              <a:buFont typeface="Wingdings" panose="05000000000000000000" charset="0"/>
              <a:buChar char=""/>
            </a:pPr>
            <a:r>
              <a:rPr lang="zh-CN" altLang="en-US" sz="2800" b="1" dirty="0">
                <a:solidFill>
                  <a:schemeClr val="accent1"/>
                </a:solidFill>
                <a:latin typeface="Source Han Sans CN Bold" panose="020B0200000000000000" charset="-122"/>
                <a:ea typeface="Source Han Sans CN Bold" panose="020B0200000000000000" charset="-122"/>
                <a:sym typeface="+mn-ea"/>
              </a:rPr>
              <a:t>Acknowledgements (Optional)</a:t>
            </a:r>
            <a:endParaRPr lang="zh-CN" altLang="en-US" sz="2800" b="1" dirty="0">
              <a:solidFill>
                <a:schemeClr val="accent1"/>
              </a:solidFill>
              <a:latin typeface="Source Han Sans CN Bold" panose="020B0200000000000000" charset="-122"/>
              <a:ea typeface="Source Han Sans CN Bold" panose="020B0200000000000000" charset="-122"/>
              <a:sym typeface="+mn-ea"/>
            </a:endParaRPr>
          </a:p>
        </p:txBody>
      </p:sp>
      <p:sp>
        <p:nvSpPr>
          <p:cNvPr id="5124" name="Rectangle 3"/>
          <p:cNvSpPr>
            <a:spLocks noGrp="1"/>
          </p:cNvSpPr>
          <p:nvPr/>
        </p:nvSpPr>
        <p:spPr>
          <a:xfrm>
            <a:off x="264795" y="56515"/>
            <a:ext cx="7561580" cy="582295"/>
          </a:xfrm>
          <a:prstGeom prst="rect">
            <a:avLst/>
          </a:prstGeom>
        </p:spPr>
        <p:txBody>
          <a:bodyPr vert="horz" wrap="square" lIns="90000" tIns="46800" rIns="90000" bIns="46800" rtlCol="0" anchor="ctr" anchorCtr="0">
            <a:norm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ea"/>
                <a:ea typeface="+mj-ea"/>
                <a:cs typeface="+mj-cs"/>
              </a:defRPr>
            </a:lvl1pPr>
          </a:lstStyle>
          <a:p>
            <a:pPr eaLnBrk="1" hangingPunct="1"/>
            <a:r>
              <a:rPr lang="zh-CN" altLang="en-US" sz="2400" b="1" dirty="0">
                <a:solidFill>
                  <a:srgbClr val="002060"/>
                </a:solidFill>
                <a:latin typeface="Source Han Sans CN Bold" panose="020B0200000000000000" charset="-122"/>
                <a:ea typeface="Source Han Sans CN Bold" panose="020B0200000000000000" charset="-122"/>
              </a:rPr>
              <a:t>Agenda / Outline / Overview</a:t>
            </a:r>
            <a:endParaRPr lang="zh-CN" altLang="en-US" sz="2400" b="1" dirty="0">
              <a:solidFill>
                <a:srgbClr val="002060"/>
              </a:solidFill>
              <a:latin typeface="Source Han Sans CN Bold" panose="020B0200000000000000" charset="-122"/>
              <a:ea typeface="Source Han Sans CN Bold" panose="020B0200000000000000" charset="-122"/>
            </a:endParaRPr>
          </a:p>
        </p:txBody>
      </p:sp>
      <p:sp>
        <p:nvSpPr>
          <p:cNvPr id="7" name="Rectangle 10"/>
          <p:cNvSpPr/>
          <p:nvPr/>
        </p:nvSpPr>
        <p:spPr>
          <a:xfrm>
            <a:off x="8638540" y="0"/>
            <a:ext cx="1484630" cy="582295"/>
          </a:xfrm>
          <a:prstGeom prst="rect">
            <a:avLst/>
          </a:prstGeom>
          <a:noFill/>
          <a:ln w="22225" cap="flat" cmpd="sng">
            <a:solidFill>
              <a:srgbClr val="C0C0C0"/>
            </a:solidFill>
            <a:prstDash val="dash"/>
            <a:miter/>
            <a:headEnd type="none" w="med" len="med"/>
            <a:tailEnd type="none" w="med" len="med"/>
          </a:ln>
        </p:spPr>
        <p:txBody>
          <a:bodyPr anchor="ctr"/>
          <a:p>
            <a:pPr lvl="0" algn="ctr" eaLnBrk="1" hangingPunct="1"/>
            <a:r>
              <a:rPr lang="zh-CN" altLang="en-US" sz="1200" dirty="0">
                <a:solidFill>
                  <a:schemeClr val="tx1"/>
                </a:solidFill>
                <a:latin typeface="Arial" panose="020B0704020202020204" pitchFamily="34" charset="0"/>
              </a:rPr>
              <a:t>Company / Affiliation Logo</a:t>
            </a:r>
            <a:endParaRPr lang="zh-CN" altLang="en-US" sz="1200" dirty="0">
              <a:solidFill>
                <a:schemeClr val="tx1"/>
              </a:solidFill>
              <a:latin typeface="Arial" panose="020B0704020202020204" pitchFamily="34" charset="0"/>
            </a:endParaRPr>
          </a:p>
          <a:p>
            <a:pPr lvl="0" algn="ctr" eaLnBrk="1" hangingPunct="1"/>
            <a:r>
              <a:rPr lang="zh-CN" altLang="en-US" sz="1200" dirty="0">
                <a:solidFill>
                  <a:schemeClr val="tx1"/>
                </a:solidFill>
                <a:latin typeface="Arial" panose="020B0704020202020204" pitchFamily="34" charset="0"/>
              </a:rPr>
              <a:t>(Optional)</a:t>
            </a:r>
            <a:endParaRPr lang="zh-CN" altLang="en-US" sz="1200" dirty="0">
              <a:solidFill>
                <a:schemeClr val="tx1"/>
              </a:solidFill>
              <a:latin typeface="Arial" panose="020B0704020202020204" pitchFamily="34" charset="0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330" y="86360"/>
            <a:ext cx="7723505" cy="705485"/>
          </a:xfrm>
        </p:spPr>
        <p:txBody>
          <a:bodyPr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049075"/>
            <a:ext cx="10969200" cy="4759200"/>
          </a:xfrm>
        </p:spPr>
        <p:txBody>
          <a:bodyPr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Rectangle 10"/>
          <p:cNvSpPr/>
          <p:nvPr/>
        </p:nvSpPr>
        <p:spPr>
          <a:xfrm>
            <a:off x="8638540" y="0"/>
            <a:ext cx="1484630" cy="582295"/>
          </a:xfrm>
          <a:prstGeom prst="rect">
            <a:avLst/>
          </a:prstGeom>
          <a:noFill/>
          <a:ln w="22225" cap="flat" cmpd="sng">
            <a:solidFill>
              <a:srgbClr val="C0C0C0"/>
            </a:solidFill>
            <a:prstDash val="dash"/>
            <a:miter/>
            <a:headEnd type="none" w="med" len="med"/>
            <a:tailEnd type="none" w="med" len="med"/>
          </a:ln>
        </p:spPr>
        <p:txBody>
          <a:bodyPr anchor="ctr"/>
          <a:p>
            <a:pPr lvl="0" algn="ctr" eaLnBrk="1" hangingPunct="1"/>
            <a:r>
              <a:rPr lang="zh-CN" altLang="en-US" sz="1200" dirty="0">
                <a:solidFill>
                  <a:schemeClr val="tx1"/>
                </a:solidFill>
                <a:latin typeface="Arial" panose="020B0704020202020204" pitchFamily="34" charset="0"/>
              </a:rPr>
              <a:t>Company / Affiliation Logo</a:t>
            </a:r>
            <a:endParaRPr lang="zh-CN" altLang="en-US" sz="1200" dirty="0">
              <a:solidFill>
                <a:schemeClr val="tx1"/>
              </a:solidFill>
              <a:latin typeface="Arial" panose="020B0704020202020204" pitchFamily="34" charset="0"/>
            </a:endParaRPr>
          </a:p>
          <a:p>
            <a:pPr lvl="0" algn="ctr" eaLnBrk="1" hangingPunct="1"/>
            <a:r>
              <a:rPr lang="zh-CN" altLang="en-US" sz="1200" dirty="0">
                <a:solidFill>
                  <a:schemeClr val="tx1"/>
                </a:solidFill>
                <a:latin typeface="Arial" panose="020B0704020202020204" pitchFamily="34" charset="0"/>
              </a:rPr>
              <a:t>(Optional)</a:t>
            </a:r>
            <a:endParaRPr lang="zh-CN" altLang="en-US" sz="1200" dirty="0">
              <a:solidFill>
                <a:schemeClr val="tx1"/>
              </a:solidFill>
              <a:latin typeface="Arial" panose="020B0704020202020204" pitchFamily="34" charset="0"/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5" name="标题 4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330" y="86360"/>
            <a:ext cx="7710170" cy="705485"/>
          </a:xfrm>
        </p:spPr>
        <p:txBody>
          <a:bodyPr/>
          <a:p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049075"/>
            <a:ext cx="10969200" cy="4759200"/>
          </a:xfrm>
        </p:spPr>
        <p:txBody>
          <a:bodyPr/>
          <a:p>
            <a:endParaRPr lang="zh-CN" altLang="en-US"/>
          </a:p>
        </p:txBody>
      </p:sp>
      <p:sp>
        <p:nvSpPr>
          <p:cNvPr id="7" name="Rectangle 10"/>
          <p:cNvSpPr/>
          <p:nvPr/>
        </p:nvSpPr>
        <p:spPr>
          <a:xfrm>
            <a:off x="8638540" y="0"/>
            <a:ext cx="1484630" cy="582295"/>
          </a:xfrm>
          <a:prstGeom prst="rect">
            <a:avLst/>
          </a:prstGeom>
          <a:noFill/>
          <a:ln w="22225" cap="flat" cmpd="sng">
            <a:solidFill>
              <a:srgbClr val="C0C0C0"/>
            </a:solidFill>
            <a:prstDash val="dash"/>
            <a:miter/>
            <a:headEnd type="none" w="med" len="med"/>
            <a:tailEnd type="none" w="med" len="med"/>
          </a:ln>
        </p:spPr>
        <p:txBody>
          <a:bodyPr anchor="ctr"/>
          <a:p>
            <a:pPr lvl="0" algn="ctr" eaLnBrk="1" hangingPunct="1"/>
            <a:r>
              <a:rPr lang="zh-CN" altLang="en-US" sz="1200" dirty="0">
                <a:solidFill>
                  <a:schemeClr val="tx1"/>
                </a:solidFill>
                <a:latin typeface="Arial" panose="020B0704020202020204" pitchFamily="34" charset="0"/>
              </a:rPr>
              <a:t>Company / Affiliation Logo</a:t>
            </a:r>
            <a:endParaRPr lang="zh-CN" altLang="en-US" sz="1200" dirty="0">
              <a:solidFill>
                <a:schemeClr val="tx1"/>
              </a:solidFill>
              <a:latin typeface="Arial" panose="020B0704020202020204" pitchFamily="34" charset="0"/>
            </a:endParaRPr>
          </a:p>
          <a:p>
            <a:pPr lvl="0" algn="ctr" eaLnBrk="1" hangingPunct="1"/>
            <a:r>
              <a:rPr lang="zh-CN" altLang="en-US" sz="1200" dirty="0">
                <a:solidFill>
                  <a:schemeClr val="tx1"/>
                </a:solidFill>
                <a:latin typeface="Arial" panose="020B0704020202020204" pitchFamily="34" charset="0"/>
              </a:rPr>
              <a:t>(Optional)</a:t>
            </a:r>
            <a:endParaRPr lang="zh-CN" altLang="en-US" sz="1200" dirty="0">
              <a:solidFill>
                <a:schemeClr val="tx1"/>
              </a:solidFill>
              <a:latin typeface="Arial" panose="020B0704020202020204" pitchFamily="34" charset="0"/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5" name="标题 4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330" y="86360"/>
            <a:ext cx="7694930" cy="705485"/>
          </a:xfrm>
        </p:spPr>
        <p:txBody>
          <a:bodyPr/>
          <a:p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049075"/>
            <a:ext cx="10969200" cy="4759200"/>
          </a:xfrm>
        </p:spPr>
        <p:txBody>
          <a:bodyPr/>
          <a:p>
            <a:endParaRPr lang="zh-CN" altLang="en-US"/>
          </a:p>
        </p:txBody>
      </p:sp>
      <p:sp>
        <p:nvSpPr>
          <p:cNvPr id="7" name="Rectangle 10"/>
          <p:cNvSpPr/>
          <p:nvPr/>
        </p:nvSpPr>
        <p:spPr>
          <a:xfrm>
            <a:off x="8638540" y="0"/>
            <a:ext cx="1484630" cy="582295"/>
          </a:xfrm>
          <a:prstGeom prst="rect">
            <a:avLst/>
          </a:prstGeom>
          <a:noFill/>
          <a:ln w="22225" cap="flat" cmpd="sng">
            <a:solidFill>
              <a:srgbClr val="C0C0C0"/>
            </a:solidFill>
            <a:prstDash val="dash"/>
            <a:miter/>
            <a:headEnd type="none" w="med" len="med"/>
            <a:tailEnd type="none" w="med" len="med"/>
          </a:ln>
        </p:spPr>
        <p:txBody>
          <a:bodyPr anchor="ctr"/>
          <a:p>
            <a:pPr lvl="0" algn="ctr" eaLnBrk="1" hangingPunct="1"/>
            <a:r>
              <a:rPr lang="zh-CN" altLang="en-US" sz="1200" dirty="0">
                <a:solidFill>
                  <a:schemeClr val="tx1"/>
                </a:solidFill>
                <a:latin typeface="Arial" panose="020B0704020202020204" pitchFamily="34" charset="0"/>
              </a:rPr>
              <a:t>Company / Affiliation Logo</a:t>
            </a:r>
            <a:endParaRPr lang="zh-CN" altLang="en-US" sz="1200" dirty="0">
              <a:solidFill>
                <a:schemeClr val="tx1"/>
              </a:solidFill>
              <a:latin typeface="Arial" panose="020B0704020202020204" pitchFamily="34" charset="0"/>
            </a:endParaRPr>
          </a:p>
          <a:p>
            <a:pPr lvl="0" algn="ctr" eaLnBrk="1" hangingPunct="1"/>
            <a:r>
              <a:rPr lang="zh-CN" altLang="en-US" sz="1200" dirty="0">
                <a:solidFill>
                  <a:schemeClr val="tx1"/>
                </a:solidFill>
                <a:latin typeface="Arial" panose="020B0704020202020204" pitchFamily="34" charset="0"/>
              </a:rPr>
              <a:t>(Optional)</a:t>
            </a:r>
            <a:endParaRPr lang="zh-CN" altLang="en-US" sz="1200" dirty="0">
              <a:solidFill>
                <a:schemeClr val="tx1"/>
              </a:solidFill>
              <a:latin typeface="Arial" panose="020B0704020202020204" pitchFamily="34" charset="0"/>
            </a:endParaRPr>
          </a:p>
        </p:txBody>
      </p:sp>
    </p:spTree>
    <p:custDataLst>
      <p:tags r:id="rId3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58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5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苹方-简"/>
        <a:ea typeface="苹方-简"/>
        <a:cs typeface=""/>
      </a:majorFont>
      <a:minorFont>
        <a:latin typeface="苹方-简"/>
        <a:ea typeface="苹方-简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WPS">
      <a:majorFont>
        <a:latin typeface="苹方-简"/>
        <a:ea typeface="苹方-简"/>
        <a:cs typeface=""/>
      </a:majorFont>
      <a:minorFont>
        <a:latin typeface="苹方-简"/>
        <a:ea typeface="苹方-简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WPS">
      <a:majorFont>
        <a:latin typeface="苹方-简"/>
        <a:ea typeface="苹方-简"/>
        <a:cs typeface=""/>
      </a:majorFont>
      <a:minorFont>
        <a:latin typeface="苹方-简"/>
        <a:ea typeface="苹方-简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314</Words>
  <Application>WPS 演示</Application>
  <PresentationFormat>宽屏</PresentationFormat>
  <Paragraphs>36</Paragraphs>
  <Slides>5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17" baseType="lpstr">
      <vt:lpstr>Arial</vt:lpstr>
      <vt:lpstr>宋体</vt:lpstr>
      <vt:lpstr>Wingdings</vt:lpstr>
      <vt:lpstr>Wingdings</vt:lpstr>
      <vt:lpstr>Source Han Sans CN Normal</vt:lpstr>
      <vt:lpstr>Source Han Sans CN Bold</vt:lpstr>
      <vt:lpstr>Source Han Sans CN</vt:lpstr>
      <vt:lpstr>苹方-简</vt:lpstr>
      <vt:lpstr>微软雅黑</vt:lpstr>
      <vt:lpstr>汉仪旗黑</vt:lpstr>
      <vt:lpstr>Arial Unicode MS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春潮PD</cp:lastModifiedBy>
  <cp:revision>193</cp:revision>
  <dcterms:created xsi:type="dcterms:W3CDTF">2026-06-18T08:30:50Z</dcterms:created>
  <dcterms:modified xsi:type="dcterms:W3CDTF">2026-06-18T08:30:50Z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2052-12.1.24031.24031</vt:lpwstr>
  </property>
  <property fmtid="{D5CDD505-2E9C-101B-9397-08002B2CF9AE}" pid="3" name="ICV">
    <vt:lpwstr>E841A0C4CF6E1440CB8BF069892D73E5_41</vt:lpwstr>
  </property>
</Properties>
</file>